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Lawrence%20Assan\Downloads\Thank%20You.mp4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8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2.xml"/><Relationship Id="rId5" Type="http://schemas.openxmlformats.org/officeDocument/2006/relationships/slide" Target="slide9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Future Perfect Tense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Johan ____ ____ ____ his homework before </a:t>
            </a:r>
            <a:r>
              <a:rPr lang="en-US" dirty="0" err="1" smtClean="0"/>
              <a:t>Syafiq</a:t>
            </a:r>
            <a:r>
              <a:rPr lang="en-US" dirty="0" smtClean="0"/>
              <a:t> arrives.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will have done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</a:t>
            </a:r>
            <a:r>
              <a:rPr lang="en-US" sz="3200" dirty="0" smtClean="0">
                <a:hlinkClick r:id="rId3" action="ppaction://hlinksldjump"/>
              </a:rPr>
              <a:t>ould had done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</a:t>
            </a:r>
            <a:r>
              <a:rPr lang="en-US" sz="3200" dirty="0" smtClean="0">
                <a:hlinkClick r:id="rId3" action="ppaction://hlinksldjump"/>
              </a:rPr>
              <a:t>ill have doing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will having done 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The maid ____ ____ ____ the house before the guest arrived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will having cleaned 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would had cleaned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will had cleaning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will have cleaned 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James and Samantha ____ ____ _____ a house before they left for Kuala Lumpur.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will have buy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will have bought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</a:t>
            </a:r>
            <a:r>
              <a:rPr lang="en-US" sz="3200" dirty="0" smtClean="0">
                <a:hlinkClick r:id="rId2" action="ppaction://hlinksldjump"/>
              </a:rPr>
              <a:t>ill have buying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will having bought 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2362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CONGRATULATIONS</a:t>
            </a:r>
            <a:br>
              <a:rPr lang="en-US" dirty="0" smtClean="0"/>
            </a:br>
            <a:r>
              <a:rPr lang="en-US" dirty="0" smtClean="0"/>
              <a:t>YOU ARE RIGHT!</a:t>
            </a:r>
            <a:endParaRPr lang="en-US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6477000" y="5638800"/>
            <a:ext cx="2057400" cy="106680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BACK</a:t>
            </a:r>
            <a:endParaRPr lang="en-US" sz="2400" dirty="0"/>
          </a:p>
        </p:txBody>
      </p:sp>
      <p:pic>
        <p:nvPicPr>
          <p:cNvPr id="5" name="Picture 4" descr="fireworks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85800" y="2743200"/>
            <a:ext cx="82296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362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CONGRATULATIONS</a:t>
            </a:r>
            <a:br>
              <a:rPr lang="en-US" dirty="0" smtClean="0"/>
            </a:br>
            <a:r>
              <a:rPr lang="en-US" dirty="0" smtClean="0"/>
              <a:t>YOU ARE RIGHT!</a:t>
            </a:r>
            <a:endParaRPr lang="en-US" dirty="0"/>
          </a:p>
        </p:txBody>
      </p:sp>
      <p:sp>
        <p:nvSpPr>
          <p:cNvPr id="4" name="Notched Right Arrow 3">
            <a:hlinkClick r:id="rId2" action="ppaction://hlinksldjump"/>
          </p:cNvPr>
          <p:cNvSpPr/>
          <p:nvPr/>
        </p:nvSpPr>
        <p:spPr>
          <a:xfrm>
            <a:off x="6096000" y="5334000"/>
            <a:ext cx="2667000" cy="1295400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NEXT</a:t>
            </a:r>
            <a:endParaRPr lang="en-US" sz="3200" dirty="0"/>
          </a:p>
        </p:txBody>
      </p:sp>
      <p:pic>
        <p:nvPicPr>
          <p:cNvPr id="5" name="Picture 4" descr="fireworks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57200" y="2667000"/>
            <a:ext cx="82296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362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PLEASE TRY AGAIN!</a:t>
            </a:r>
            <a:endParaRPr lang="en-US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6477000" y="5638800"/>
            <a:ext cx="2057400" cy="106680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BACK</a:t>
            </a:r>
            <a:endParaRPr lang="en-US" sz="2400" dirty="0"/>
          </a:p>
        </p:txBody>
      </p:sp>
      <p:pic>
        <p:nvPicPr>
          <p:cNvPr id="7" name="Picture 6" descr="cry_face_4056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124200" y="2971800"/>
            <a:ext cx="289560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hank You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133600" y="1600200"/>
            <a:ext cx="5257800" cy="32766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Question 1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Question 6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Question 2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Question 7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Question 3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/>
              </a:rPr>
              <a:t>Question 8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action="ppaction://hlinksldjump"/>
              </a:rPr>
              <a:t>Question 4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Question 9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action="ppaction://hlinksldjump"/>
              </a:rPr>
              <a:t>Question 5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action="ppaction://hlinksldjump"/>
              </a:rPr>
              <a:t>Question 10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1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We can move the piano in the house next week. It ______ ______ _____ on Sunday.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will have arrived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</a:t>
            </a:r>
            <a:r>
              <a:rPr lang="en-US" sz="3200" dirty="0" smtClean="0">
                <a:hlinkClick r:id="rId3" action="ppaction://hlinksldjump"/>
              </a:rPr>
              <a:t>ould had arrived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</a:t>
            </a:r>
            <a:r>
              <a:rPr lang="en-US" sz="3200" dirty="0" smtClean="0">
                <a:hlinkClick r:id="rId3" action="ppaction://hlinksldjump"/>
              </a:rPr>
              <a:t>ill had arrived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will having arrived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The train ________ _______ _______ the </a:t>
            </a:r>
            <a:r>
              <a:rPr lang="en-US" dirty="0" smtClean="0"/>
              <a:t>station when Joe gets there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</a:t>
            </a:r>
            <a:r>
              <a:rPr lang="en-US" sz="3200" dirty="0" smtClean="0">
                <a:hlinkClick r:id="rId2" action="ppaction://hlinksldjump"/>
              </a:rPr>
              <a:t>ould had left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</a:t>
            </a:r>
            <a:r>
              <a:rPr lang="en-US" sz="3200" dirty="0" smtClean="0">
                <a:hlinkClick r:id="rId2" action="ppaction://hlinksldjump"/>
              </a:rPr>
              <a:t>ould had leaving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</a:t>
            </a:r>
            <a:r>
              <a:rPr lang="en-US" sz="3200" dirty="0" smtClean="0">
                <a:hlinkClick r:id="rId3" action="ppaction://hlinksldjump"/>
              </a:rPr>
              <a:t>ill have left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will having left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47800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You can touch the gate tomorrow. The paint _______ _____ ______ by then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will had dried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</a:t>
            </a:r>
            <a:r>
              <a:rPr lang="en-US" sz="3200" dirty="0" smtClean="0">
                <a:hlinkClick r:id="rId2" action="ppaction://hlinksldjump"/>
              </a:rPr>
              <a:t>ill had dried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</a:t>
            </a:r>
            <a:r>
              <a:rPr lang="en-US" sz="3200" dirty="0" smtClean="0">
                <a:hlinkClick r:id="rId2" action="ppaction://hlinksldjump"/>
              </a:rPr>
              <a:t>ill have drying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will have dried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 _______ _____ ______ my work before Mary arrived.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</a:t>
            </a:r>
            <a:r>
              <a:rPr lang="en-US" sz="3200" dirty="0" smtClean="0">
                <a:hlinkClick r:id="rId2" action="ppaction://hlinksldjump"/>
              </a:rPr>
              <a:t>ill had finished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</a:t>
            </a:r>
            <a:r>
              <a:rPr lang="en-US" sz="3200" dirty="0" smtClean="0">
                <a:hlinkClick r:id="rId3" action="ppaction://hlinksldjump"/>
              </a:rPr>
              <a:t>ill have finished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</a:t>
            </a:r>
            <a:r>
              <a:rPr lang="en-US" sz="3200" dirty="0" smtClean="0">
                <a:hlinkClick r:id="rId2" action="ppaction://hlinksldjump"/>
              </a:rPr>
              <a:t>ill have finishing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</a:t>
            </a:r>
            <a:r>
              <a:rPr lang="en-US" sz="3200" dirty="0" smtClean="0">
                <a:hlinkClick r:id="rId2" action="ppaction://hlinksldjump"/>
              </a:rPr>
              <a:t>ill had finished 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Raju</a:t>
            </a:r>
            <a:r>
              <a:rPr lang="en-US" dirty="0" smtClean="0"/>
              <a:t> ____ ____ _____ the </a:t>
            </a:r>
            <a:r>
              <a:rPr lang="en-US" dirty="0" err="1" smtClean="0"/>
              <a:t>rambutan</a:t>
            </a:r>
            <a:r>
              <a:rPr lang="en-US" dirty="0" smtClean="0"/>
              <a:t> tree by the time his parents returned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</a:t>
            </a:r>
            <a:r>
              <a:rPr lang="en-US" sz="3200" dirty="0" smtClean="0">
                <a:hlinkClick r:id="rId2" action="ppaction://hlinksldjump"/>
              </a:rPr>
              <a:t>ould had climb 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</a:t>
            </a:r>
            <a:r>
              <a:rPr lang="en-US" sz="3200" dirty="0" smtClean="0">
                <a:hlinkClick r:id="rId2" action="ppaction://hlinksldjump"/>
              </a:rPr>
              <a:t>ould had climbing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</a:t>
            </a:r>
            <a:r>
              <a:rPr lang="en-US" sz="3200" dirty="0" smtClean="0">
                <a:hlinkClick r:id="rId3" action="ppaction://hlinksldjump"/>
              </a:rPr>
              <a:t>ill have climbed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will having climbed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By the time the treasure hunts begins, Pat ____ ____ _____ all the clues</a:t>
            </a: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</a:t>
            </a:r>
            <a:r>
              <a:rPr lang="en-US" sz="3200" dirty="0" smtClean="0">
                <a:hlinkClick r:id="rId2" action="ppaction://hlinksldjump"/>
              </a:rPr>
              <a:t>ould had hid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</a:t>
            </a:r>
            <a:r>
              <a:rPr lang="en-US" sz="3200" dirty="0" smtClean="0">
                <a:hlinkClick r:id="rId3" action="ppaction://hlinksldjump"/>
              </a:rPr>
              <a:t>ill have hidden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</a:t>
            </a:r>
            <a:r>
              <a:rPr lang="en-US" sz="3200" dirty="0" smtClean="0">
                <a:hlinkClick r:id="rId2" action="ppaction://hlinksldjump"/>
              </a:rPr>
              <a:t>ill have hiding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will having hid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Johan ____ ____ ____ his homework before </a:t>
            </a:r>
            <a:r>
              <a:rPr lang="en-US" dirty="0" err="1" smtClean="0"/>
              <a:t>Syafiq</a:t>
            </a:r>
            <a:r>
              <a:rPr lang="en-US" dirty="0" smtClean="0"/>
              <a:t> arrives.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will have done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</a:t>
            </a:r>
            <a:r>
              <a:rPr lang="en-US" sz="3200" dirty="0" smtClean="0">
                <a:hlinkClick r:id="rId3" action="ppaction://hlinksldjump"/>
              </a:rPr>
              <a:t>ould had done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</a:t>
            </a:r>
            <a:r>
              <a:rPr lang="en-US" sz="3200" dirty="0" smtClean="0">
                <a:hlinkClick r:id="rId3" action="ppaction://hlinksldjump"/>
              </a:rPr>
              <a:t>ill have doing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will having done 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34</Words>
  <Application>Microsoft Office PowerPoint</Application>
  <PresentationFormat>On-screen Show (4:3)</PresentationFormat>
  <Paragraphs>86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The Future Perfect Tense</vt:lpstr>
      <vt:lpstr>Questions</vt:lpstr>
      <vt:lpstr>Question 1 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CONGRATULATIONS YOU ARE RIGHT!</vt:lpstr>
      <vt:lpstr>CONGRATULATIONS YOU ARE RIGHT!</vt:lpstr>
      <vt:lpstr>PLEASE TRY AGAIN!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Perfect Tense</dc:title>
  <dc:creator>Lawrence Assan</dc:creator>
  <cp:lastModifiedBy>Lawrence Assan</cp:lastModifiedBy>
  <cp:revision>10</cp:revision>
  <dcterms:created xsi:type="dcterms:W3CDTF">2013-12-10T12:11:10Z</dcterms:created>
  <dcterms:modified xsi:type="dcterms:W3CDTF">2013-12-10T13:37:51Z</dcterms:modified>
</cp:coreProperties>
</file>