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Lawrence%20Assan\Downloads\Thank%20You.mp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9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The Past Perfect Tense</a:t>
            </a:r>
            <a:endParaRPr lang="en-US" sz="4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Thomas said Sally ____ _____ the house just now.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had leaving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ad left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left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left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We ____ ____ our best to finished our projects given but we couldn’t.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had tried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ave tried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trying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ad try </a:t>
            </a:r>
            <a:endParaRPr lang="en-US" sz="3200" dirty="0" smtClean="0"/>
          </a:p>
          <a:p>
            <a:pPr marL="624078" indent="-514350">
              <a:buNone/>
            </a:pP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He ____ ____ his house years ago.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sold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sell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ave selling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sold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YOU ARE RIGHT!</a:t>
            </a:r>
            <a:endParaRPr lang="en-US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6477000" y="5638800"/>
            <a:ext cx="2057400" cy="10668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  <p:pic>
        <p:nvPicPr>
          <p:cNvPr id="5" name="Picture 4" descr="firework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85800" y="27432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YOU ARE RIGHT!</a:t>
            </a:r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6096000" y="5334000"/>
            <a:ext cx="2667000" cy="129540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NEXT</a:t>
            </a:r>
            <a:endParaRPr lang="en-US" sz="3200" dirty="0"/>
          </a:p>
        </p:txBody>
      </p:sp>
      <p:pic>
        <p:nvPicPr>
          <p:cNvPr id="5" name="Picture 4" descr="firework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57200" y="26670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PLEASE TRY AGAIN!</a:t>
            </a:r>
            <a:endParaRPr lang="en-US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6477000" y="5638800"/>
            <a:ext cx="2057400" cy="10668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  <p:pic>
        <p:nvPicPr>
          <p:cNvPr id="7" name="Picture 6" descr="cry_face_405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124200" y="2971800"/>
            <a:ext cx="28956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hank You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1600200"/>
            <a:ext cx="5257800" cy="32766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Question 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Question 6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Question 2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Question 7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Question 3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Question 8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Question 4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Question 9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Question 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Question 10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He ____ ____ one already.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gotten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ad got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get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had getting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If I ____ _____ Billy, I would have talked to him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have saw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seen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see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had seen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She ____ ____ already.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has leaving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left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leave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had left</a:t>
            </a:r>
            <a:endParaRPr lang="en-US" sz="3200" dirty="0" smtClean="0"/>
          </a:p>
          <a:p>
            <a:pPr marL="624078" indent="-514350">
              <a:buNone/>
            </a:pP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 program ____ started just now.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____ _____ the work on the pipes.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start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ave started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aving starting 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has started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My brother_____ _____ there once.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been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aving been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ad been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been 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Salena</a:t>
            </a:r>
            <a:r>
              <a:rPr lang="en-US" dirty="0" smtClean="0"/>
              <a:t> _____ _____ to the waiter about the poor service.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spoken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had speaking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spoken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speaking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34</Words>
  <Application>Microsoft Office PowerPoint</Application>
  <PresentationFormat>On-screen Show (4:3)</PresentationFormat>
  <Paragraphs>90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The Past Perfect Tense</vt:lpstr>
      <vt:lpstr>Questions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CONGRATULATIONS YOU ARE RIGHT!</vt:lpstr>
      <vt:lpstr>CONGRATULATIONS YOU ARE RIGHT!</vt:lpstr>
      <vt:lpstr>PLEASE TRY AGAIN!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Perfect Tense</dc:title>
  <dc:creator>Lawrence Assan</dc:creator>
  <cp:lastModifiedBy>Lawrence Assan</cp:lastModifiedBy>
  <cp:revision>22</cp:revision>
  <dcterms:created xsi:type="dcterms:W3CDTF">2013-12-10T12:11:10Z</dcterms:created>
  <dcterms:modified xsi:type="dcterms:W3CDTF">2013-12-10T15:50:01Z</dcterms:modified>
</cp:coreProperties>
</file>