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7773BD-1AF9-432A-A2A4-F865728C409C}" type="datetimeFigureOut">
              <a:rPr lang="en-US" smtClean="0"/>
              <a:t>10-Dec-13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F4CA25-8ED8-4A71-9FBD-40B7A8F355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Lawrence%20Assan\Downloads\Thank%20You.mp4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8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2.xml"/><Relationship Id="rId5" Type="http://schemas.openxmlformats.org/officeDocument/2006/relationships/slide" Target="slide9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The Present Perfect Tense</a:t>
            </a:r>
            <a:endParaRPr lang="en-US" sz="4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They ____ _____ their clothes already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ave wash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ad washing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as washed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ave washed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We ____ ____ the wedding planners.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ave seen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had </a:t>
            </a:r>
            <a:r>
              <a:rPr lang="en-US" sz="3200" dirty="0" smtClean="0">
                <a:hlinkClick r:id="rId3" action="ppaction://hlinksldjump"/>
              </a:rPr>
              <a:t>seeing</a:t>
            </a:r>
            <a:endParaRPr lang="en-US" sz="3200" dirty="0" smtClean="0">
              <a:hlinkClick r:id="rId3" action="ppaction://hlinksldjump"/>
            </a:endParaRP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has </a:t>
            </a:r>
            <a:r>
              <a:rPr lang="en-US" sz="3200" dirty="0" smtClean="0">
                <a:hlinkClick r:id="rId3" action="ppaction://hlinksldjump"/>
              </a:rPr>
              <a:t>saw</a:t>
            </a:r>
            <a:endParaRPr lang="en-US" sz="3200" dirty="0" smtClean="0">
              <a:hlinkClick r:id="rId3" action="ppaction://hlinksldjump"/>
            </a:endParaRP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as seen</a:t>
            </a:r>
            <a:endParaRPr lang="en-US" sz="3200" dirty="0" smtClean="0"/>
          </a:p>
          <a:p>
            <a:pPr marL="624078" indent="-514350">
              <a:buNone/>
            </a:pP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He ____ ____ me for years.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ad know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as known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ave know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ave knowing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2362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CONGRATULATIONS</a:t>
            </a:r>
            <a:br>
              <a:rPr lang="en-US" dirty="0" smtClean="0"/>
            </a:br>
            <a:r>
              <a:rPr lang="en-US" dirty="0" smtClean="0"/>
              <a:t>YOU ARE RIGHT!</a:t>
            </a:r>
            <a:endParaRPr lang="en-US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6477000" y="5638800"/>
            <a:ext cx="2057400" cy="106680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BACK</a:t>
            </a:r>
            <a:endParaRPr lang="en-US" sz="2400" dirty="0"/>
          </a:p>
        </p:txBody>
      </p:sp>
      <p:pic>
        <p:nvPicPr>
          <p:cNvPr id="5" name="Picture 4" descr="fireworks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85800" y="2743200"/>
            <a:ext cx="82296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362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CONGRATULATIONS</a:t>
            </a:r>
            <a:br>
              <a:rPr lang="en-US" dirty="0" smtClean="0"/>
            </a:br>
            <a:r>
              <a:rPr lang="en-US" dirty="0" smtClean="0"/>
              <a:t>YOU ARE RIGHT!</a:t>
            </a:r>
            <a:endParaRPr lang="en-US" dirty="0"/>
          </a:p>
        </p:txBody>
      </p:sp>
      <p:sp>
        <p:nvSpPr>
          <p:cNvPr id="4" name="Notched Right Arrow 3">
            <a:hlinkClick r:id="rId2" action="ppaction://hlinksldjump"/>
          </p:cNvPr>
          <p:cNvSpPr/>
          <p:nvPr/>
        </p:nvSpPr>
        <p:spPr>
          <a:xfrm>
            <a:off x="6096000" y="5334000"/>
            <a:ext cx="2667000" cy="1295400"/>
          </a:xfrm>
          <a:prstGeom prst="notch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NEXT</a:t>
            </a:r>
            <a:endParaRPr lang="en-US" sz="3200" dirty="0"/>
          </a:p>
        </p:txBody>
      </p:sp>
      <p:pic>
        <p:nvPicPr>
          <p:cNvPr id="5" name="Picture 4" descr="fireworks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57200" y="2667000"/>
            <a:ext cx="82296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362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PLEASE TRY AGAIN!</a:t>
            </a:r>
            <a:endParaRPr lang="en-US" dirty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6477000" y="5638800"/>
            <a:ext cx="2057400" cy="106680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BACK</a:t>
            </a:r>
            <a:endParaRPr lang="en-US" sz="2400" dirty="0"/>
          </a:p>
        </p:txBody>
      </p:sp>
      <p:pic>
        <p:nvPicPr>
          <p:cNvPr id="7" name="Picture 6" descr="cry_face_4056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124200" y="2971800"/>
            <a:ext cx="289560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hank You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133600" y="1600200"/>
            <a:ext cx="5257800" cy="32766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Question 1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Question 6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Question 2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Question 7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Question 3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/>
              </a:rPr>
              <a:t>Question 8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action="ppaction://hlinksldjump"/>
              </a:rPr>
              <a:t>Question 4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Question 9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action="ppaction://hlinksldjump"/>
              </a:rPr>
              <a:t>Question 5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action="ppaction://hlinksldjump"/>
              </a:rPr>
              <a:t>Question 10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1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47800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 ______ _______ him already.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have seen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will see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has seen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have see 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Johnny and James ______ _____ to school.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have going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ave gone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as going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had going 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47800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Aminah</a:t>
            </a:r>
            <a:r>
              <a:rPr lang="en-US" dirty="0" smtClean="0"/>
              <a:t> _____ ______ the room cleanly.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has sweeping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as sweep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as swept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ad sweep </a:t>
            </a:r>
            <a:endParaRPr lang="en-US" sz="3200" dirty="0" smtClean="0"/>
          </a:p>
          <a:p>
            <a:pPr marL="624078" indent="-514350">
              <a:buNone/>
            </a:pP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_____ you seen the movie “The Hobbits 2”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Having 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Had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Has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Have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We _____ _____ the movie “The Hobbits2”.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as enjoyed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ave enjoyed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aving enjoying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ave enjoy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Mastura</a:t>
            </a:r>
            <a:r>
              <a:rPr lang="en-US" dirty="0" smtClean="0"/>
              <a:t> ____ _____ many books.</a:t>
            </a:r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ave reading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ave read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as read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ad read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Selvaraj</a:t>
            </a:r>
            <a:r>
              <a:rPr lang="en-US" dirty="0" smtClean="0"/>
              <a:t> _____ ______ me a present for my birthday.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ad buy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3" action="ppaction://hlinksldjump"/>
              </a:rPr>
              <a:t>h</a:t>
            </a:r>
            <a:r>
              <a:rPr lang="en-US" sz="3200" dirty="0" smtClean="0">
                <a:hlinkClick r:id="rId3" action="ppaction://hlinksldjump"/>
              </a:rPr>
              <a:t>as bought</a:t>
            </a:r>
            <a:endParaRPr lang="en-US" sz="3200" dirty="0" smtClean="0"/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ave bought</a:t>
            </a:r>
          </a:p>
          <a:p>
            <a:pPr marL="624078" indent="-514350">
              <a:buAutoNum type="alphaUcPeriod"/>
            </a:pPr>
            <a:r>
              <a:rPr lang="en-US" sz="3200" dirty="0" smtClean="0">
                <a:hlinkClick r:id="rId2" action="ppaction://hlinksldjump"/>
              </a:rPr>
              <a:t>h</a:t>
            </a:r>
            <a:r>
              <a:rPr lang="en-US" sz="3200" dirty="0" smtClean="0">
                <a:hlinkClick r:id="rId2" action="ppaction://hlinksldjump"/>
              </a:rPr>
              <a:t>as buying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34</Words>
  <Application>Microsoft Office PowerPoint</Application>
  <PresentationFormat>On-screen Show (4:3)</PresentationFormat>
  <Paragraphs>89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The Present Perfect Tense</vt:lpstr>
      <vt:lpstr>Questions</vt:lpstr>
      <vt:lpstr>Question 1 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CONGRATULATIONS YOU ARE RIGHT!</vt:lpstr>
      <vt:lpstr>CONGRATULATIONS YOU ARE RIGHT!</vt:lpstr>
      <vt:lpstr>PLEASE TRY AGAIN!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Perfect Tense</dc:title>
  <dc:creator>Lawrence Assan</dc:creator>
  <cp:lastModifiedBy>Lawrence Assan</cp:lastModifiedBy>
  <cp:revision>17</cp:revision>
  <dcterms:created xsi:type="dcterms:W3CDTF">2013-12-10T12:11:10Z</dcterms:created>
  <dcterms:modified xsi:type="dcterms:W3CDTF">2013-12-10T15:06:03Z</dcterms:modified>
</cp:coreProperties>
</file>